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1992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FDC4C-0618-456B-93BA-0AEF607AF59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7226D-F5EA-43CC-B0B0-0B42AC66C2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20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7226D-F5EA-43CC-B0B0-0B42AC66C2F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76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480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83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17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5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41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86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09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512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955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55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9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9745B-C088-4AB3-AFC2-75C4C0220C3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27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新建文件夹\source data\Figure 2-source data 1\fig2A\CD31-28_副本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3898900"/>
            <a:ext cx="5168900" cy="838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新建文件夹\source data\Figure 2-source data 1\fig2A\GAPDH-10_副本-副本.ti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99" y="6026150"/>
            <a:ext cx="5464175" cy="6678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:\新建文件夹\source data\Figure 2-source data 1\fig2A\MT3-23_副本.tif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25" y="1130300"/>
            <a:ext cx="4737100" cy="698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:\新建文件夹\source data\Figure 2-source data 1\fig2A\SMA-2_副本.tif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5092700"/>
            <a:ext cx="5861050" cy="61956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文本框 6">
            <a:extLst>
              <a:ext uri="{FF2B5EF4-FFF2-40B4-BE49-F238E27FC236}">
                <a16:creationId xmlns="" xmlns:a16="http://schemas.microsoft.com/office/drawing/2014/main" id="{7C21C54A-2F72-43B4-85F9-087F194FDC50}"/>
              </a:ext>
            </a:extLst>
          </p:cNvPr>
          <p:cNvSpPr txBox="1"/>
          <p:nvPr/>
        </p:nvSpPr>
        <p:spPr>
          <a:xfrm>
            <a:off x="-39976" y="1376563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METTL3</a:t>
            </a:r>
            <a:endParaRPr lang="zh-CN" alt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9">
            <a:extLst>
              <a:ext uri="{FF2B5EF4-FFF2-40B4-BE49-F238E27FC236}">
                <a16:creationId xmlns="" xmlns:a16="http://schemas.microsoft.com/office/drawing/2014/main" id="{7C21C54A-2F72-43B4-85F9-087F194FDC50}"/>
              </a:ext>
            </a:extLst>
          </p:cNvPr>
          <p:cNvSpPr txBox="1"/>
          <p:nvPr/>
        </p:nvSpPr>
        <p:spPr>
          <a:xfrm>
            <a:off x="86374" y="4197184"/>
            <a:ext cx="455007" cy="241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CD31</a:t>
            </a:r>
            <a:endParaRPr lang="zh-CN" alt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9">
            <a:extLst>
              <a:ext uri="{FF2B5EF4-FFF2-40B4-BE49-F238E27FC236}">
                <a16:creationId xmlns="" xmlns:a16="http://schemas.microsoft.com/office/drawing/2014/main" id="{7C21C54A-2F72-43B4-85F9-087F194FDC50}"/>
              </a:ext>
            </a:extLst>
          </p:cNvPr>
          <p:cNvSpPr txBox="1"/>
          <p:nvPr/>
        </p:nvSpPr>
        <p:spPr>
          <a:xfrm>
            <a:off x="57561" y="5281664"/>
            <a:ext cx="415739" cy="241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</a:t>
            </a:r>
            <a:endParaRPr lang="zh-CN" alt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9">
            <a:extLst>
              <a:ext uri="{FF2B5EF4-FFF2-40B4-BE49-F238E27FC236}">
                <a16:creationId xmlns="" xmlns:a16="http://schemas.microsoft.com/office/drawing/2014/main" id="{A01E9FBE-9D8A-47D4-BF07-A4A2BD836B6A}"/>
              </a:ext>
            </a:extLst>
          </p:cNvPr>
          <p:cNvSpPr txBox="1"/>
          <p:nvPr/>
        </p:nvSpPr>
        <p:spPr>
          <a:xfrm>
            <a:off x="-39976" y="2760952"/>
            <a:ext cx="610815" cy="241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VCAM-1</a:t>
            </a:r>
            <a:endParaRPr lang="zh-CN" alt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文本框 9">
            <a:extLst>
              <a:ext uri="{FF2B5EF4-FFF2-40B4-BE49-F238E27FC236}">
                <a16:creationId xmlns="" xmlns:a16="http://schemas.microsoft.com/office/drawing/2014/main" id="{7C21C54A-2F72-43B4-85F9-087F194FDC50}"/>
              </a:ext>
            </a:extLst>
          </p:cNvPr>
          <p:cNvSpPr txBox="1"/>
          <p:nvPr/>
        </p:nvSpPr>
        <p:spPr>
          <a:xfrm>
            <a:off x="45040" y="6239256"/>
            <a:ext cx="584213" cy="241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xmlns="" id="{9B7A10A9-E23B-4C42-BCD0-EB87212E0E1C}"/>
              </a:ext>
            </a:extLst>
          </p:cNvPr>
          <p:cNvCxnSpPr>
            <a:cxnSpLocks/>
          </p:cNvCxnSpPr>
          <p:nvPr/>
        </p:nvCxnSpPr>
        <p:spPr>
          <a:xfrm>
            <a:off x="5756832" y="1743086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矩形 92">
            <a:extLst>
              <a:ext uri="{FF2B5EF4-FFF2-40B4-BE49-F238E27FC236}">
                <a16:creationId xmlns:a16="http://schemas.microsoft.com/office/drawing/2014/main" xmlns="" id="{3B4B16AB-F82F-4014-91FA-DD7A3E6AE2E7}"/>
              </a:ext>
            </a:extLst>
          </p:cNvPr>
          <p:cNvSpPr/>
          <p:nvPr/>
        </p:nvSpPr>
        <p:spPr>
          <a:xfrm>
            <a:off x="5702857" y="1685482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94" name="文本框 100">
            <a:extLst>
              <a:ext uri="{FF2B5EF4-FFF2-40B4-BE49-F238E27FC236}">
                <a16:creationId xmlns:a16="http://schemas.microsoft.com/office/drawing/2014/main" xmlns="" id="{13BF0773-2A47-4649-80B0-94B85F2058BE}"/>
              </a:ext>
            </a:extLst>
          </p:cNvPr>
          <p:cNvSpPr txBox="1"/>
          <p:nvPr/>
        </p:nvSpPr>
        <p:spPr>
          <a:xfrm>
            <a:off x="5988618" y="992207"/>
            <a:ext cx="417465" cy="21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err="1"/>
              <a:t>kDa</a:t>
            </a:r>
            <a:endParaRPr lang="zh-CN" altLang="en-US" sz="1000" dirty="0"/>
          </a:p>
        </p:txBody>
      </p: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="" id="{F1F2779C-6C83-43A5-9425-8C61070574E6}"/>
              </a:ext>
            </a:extLst>
          </p:cNvPr>
          <p:cNvGrpSpPr/>
          <p:nvPr/>
        </p:nvGrpSpPr>
        <p:grpSpPr>
          <a:xfrm>
            <a:off x="5732226" y="1345757"/>
            <a:ext cx="411062" cy="117429"/>
            <a:chOff x="3141103" y="1447938"/>
            <a:chExt cx="350201" cy="114043"/>
          </a:xfrm>
        </p:grpSpPr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xmlns="" id="{DF7D7383-B687-48F9-A7D0-06E4EEEB5BE6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7" name="矩形 96">
              <a:extLst>
                <a:ext uri="{FF2B5EF4-FFF2-40B4-BE49-F238E27FC236}">
                  <a16:creationId xmlns:a16="http://schemas.microsoft.com/office/drawing/2014/main" xmlns="" id="{9512980A-62BE-4B63-9753-0A4019676F56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80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98" name="直接连接符 97">
            <a:extLst>
              <a:ext uri="{FF2B5EF4-FFF2-40B4-BE49-F238E27FC236}">
                <a16:creationId xmlns:a16="http://schemas.microsoft.com/office/drawing/2014/main" xmlns="" id="{F068D683-D17C-4349-B23C-2570EA952B2F}"/>
              </a:ext>
            </a:extLst>
          </p:cNvPr>
          <p:cNvCxnSpPr>
            <a:cxnSpLocks/>
          </p:cNvCxnSpPr>
          <p:nvPr/>
        </p:nvCxnSpPr>
        <p:spPr>
          <a:xfrm>
            <a:off x="5917801" y="3263998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矩形 98">
            <a:extLst>
              <a:ext uri="{FF2B5EF4-FFF2-40B4-BE49-F238E27FC236}">
                <a16:creationId xmlns:a16="http://schemas.microsoft.com/office/drawing/2014/main" xmlns="" id="{8CE8A3FA-6B18-4983-8C38-67F2A1997EDB}"/>
              </a:ext>
            </a:extLst>
          </p:cNvPr>
          <p:cNvSpPr/>
          <p:nvPr/>
        </p:nvSpPr>
        <p:spPr>
          <a:xfrm>
            <a:off x="5833346" y="3206394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80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AB038F93-6B4E-487B-B2F6-3471DF52314A}"/>
              </a:ext>
            </a:extLst>
          </p:cNvPr>
          <p:cNvGrpSpPr/>
          <p:nvPr/>
        </p:nvGrpSpPr>
        <p:grpSpPr>
          <a:xfrm>
            <a:off x="5862715" y="2896300"/>
            <a:ext cx="411062" cy="117429"/>
            <a:chOff x="3141103" y="1447938"/>
            <a:chExt cx="350201" cy="114043"/>
          </a:xfrm>
        </p:grpSpPr>
        <p:cxnSp>
          <p:nvCxnSpPr>
            <p:cNvPr id="101" name="直接连接符 100">
              <a:extLst>
                <a:ext uri="{FF2B5EF4-FFF2-40B4-BE49-F238E27FC236}">
                  <a16:creationId xmlns:a16="http://schemas.microsoft.com/office/drawing/2014/main" xmlns="" id="{8578E9D0-87A6-41C4-A45C-21309AF4DE94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矩形 101">
              <a:extLst>
                <a:ext uri="{FF2B5EF4-FFF2-40B4-BE49-F238E27FC236}">
                  <a16:creationId xmlns:a16="http://schemas.microsoft.com/office/drawing/2014/main" xmlns="" id="{44082F6E-1DA8-4338-9081-6EEAB5347C3C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100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13" name="直接连接符 112">
            <a:extLst>
              <a:ext uri="{FF2B5EF4-FFF2-40B4-BE49-F238E27FC236}">
                <a16:creationId xmlns:a16="http://schemas.microsoft.com/office/drawing/2014/main" xmlns="" id="{0BD08D5F-63FB-46CE-8907-E42783F6A805}"/>
              </a:ext>
            </a:extLst>
          </p:cNvPr>
          <p:cNvCxnSpPr>
            <a:cxnSpLocks/>
          </p:cNvCxnSpPr>
          <p:nvPr/>
        </p:nvCxnSpPr>
        <p:spPr>
          <a:xfrm>
            <a:off x="6005679" y="4683455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矩形 113">
            <a:extLst>
              <a:ext uri="{FF2B5EF4-FFF2-40B4-BE49-F238E27FC236}">
                <a16:creationId xmlns:a16="http://schemas.microsoft.com/office/drawing/2014/main" xmlns="" id="{D96B3994-9966-474B-B3DA-DC8448547D3C}"/>
              </a:ext>
            </a:extLst>
          </p:cNvPr>
          <p:cNvSpPr/>
          <p:nvPr/>
        </p:nvSpPr>
        <p:spPr>
          <a:xfrm>
            <a:off x="5951704" y="4625851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100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115" name="组合 114">
            <a:extLst>
              <a:ext uri="{FF2B5EF4-FFF2-40B4-BE49-F238E27FC236}">
                <a16:creationId xmlns:a16="http://schemas.microsoft.com/office/drawing/2014/main" xmlns="" id="{2CC252F7-47DB-4A4F-A80C-312BE667E64F}"/>
              </a:ext>
            </a:extLst>
          </p:cNvPr>
          <p:cNvGrpSpPr/>
          <p:nvPr/>
        </p:nvGrpSpPr>
        <p:grpSpPr>
          <a:xfrm>
            <a:off x="5975993" y="4361054"/>
            <a:ext cx="411062" cy="117429"/>
            <a:chOff x="3141103" y="1447938"/>
            <a:chExt cx="350201" cy="114043"/>
          </a:xfrm>
        </p:grpSpPr>
        <p:cxnSp>
          <p:nvCxnSpPr>
            <p:cNvPr id="116" name="直接连接符 115">
              <a:extLst>
                <a:ext uri="{FF2B5EF4-FFF2-40B4-BE49-F238E27FC236}">
                  <a16:creationId xmlns:a16="http://schemas.microsoft.com/office/drawing/2014/main" xmlns="" id="{D5286A66-D434-4174-93EB-9FAB08F9BC1B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7" name="矩形 116">
              <a:extLst>
                <a:ext uri="{FF2B5EF4-FFF2-40B4-BE49-F238E27FC236}">
                  <a16:creationId xmlns:a16="http://schemas.microsoft.com/office/drawing/2014/main" xmlns="" id="{9DC2411A-C5FB-4DCD-89C1-8B2B50289BD4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 smtClean="0">
                  <a:solidFill>
                    <a:schemeClr val="tx1"/>
                  </a:solidFill>
                </a:rPr>
                <a:t>140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18" name="直接连接符 117">
            <a:extLst>
              <a:ext uri="{FF2B5EF4-FFF2-40B4-BE49-F238E27FC236}">
                <a16:creationId xmlns:a16="http://schemas.microsoft.com/office/drawing/2014/main" xmlns="" id="{416B676D-4A32-4C29-B5AD-0A19D6019A4E}"/>
              </a:ext>
            </a:extLst>
          </p:cNvPr>
          <p:cNvCxnSpPr>
            <a:cxnSpLocks/>
          </p:cNvCxnSpPr>
          <p:nvPr/>
        </p:nvCxnSpPr>
        <p:spPr>
          <a:xfrm>
            <a:off x="6346240" y="5644590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矩形 118">
            <a:extLst>
              <a:ext uri="{FF2B5EF4-FFF2-40B4-BE49-F238E27FC236}">
                <a16:creationId xmlns:a16="http://schemas.microsoft.com/office/drawing/2014/main" xmlns="" id="{320CC2F4-DB3D-4A16-ABC1-D0B264074247}"/>
              </a:ext>
            </a:extLst>
          </p:cNvPr>
          <p:cNvSpPr/>
          <p:nvPr/>
        </p:nvSpPr>
        <p:spPr>
          <a:xfrm>
            <a:off x="6307505" y="5586986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30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120" name="组合 119">
            <a:extLst>
              <a:ext uri="{FF2B5EF4-FFF2-40B4-BE49-F238E27FC236}">
                <a16:creationId xmlns:a16="http://schemas.microsoft.com/office/drawing/2014/main" xmlns="" id="{3AFBEDAC-C602-4C8B-83EF-99D0F4C656D3}"/>
              </a:ext>
            </a:extLst>
          </p:cNvPr>
          <p:cNvGrpSpPr/>
          <p:nvPr/>
        </p:nvGrpSpPr>
        <p:grpSpPr>
          <a:xfrm>
            <a:off x="6321634" y="5310756"/>
            <a:ext cx="411062" cy="117429"/>
            <a:chOff x="3141103" y="1447938"/>
            <a:chExt cx="350201" cy="114043"/>
          </a:xfrm>
        </p:grpSpPr>
        <p:cxnSp>
          <p:nvCxnSpPr>
            <p:cNvPr id="121" name="直接连接符 120">
              <a:extLst>
                <a:ext uri="{FF2B5EF4-FFF2-40B4-BE49-F238E27FC236}">
                  <a16:creationId xmlns:a16="http://schemas.microsoft.com/office/drawing/2014/main" xmlns="" id="{F39A0117-F85B-4F3B-9860-43CD817B5C1B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2" name="矩形 121">
              <a:extLst>
                <a:ext uri="{FF2B5EF4-FFF2-40B4-BE49-F238E27FC236}">
                  <a16:creationId xmlns:a16="http://schemas.microsoft.com/office/drawing/2014/main" xmlns="" id="{667F7821-203E-433F-A34D-07E39BF5B072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45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2411413"/>
            <a:ext cx="489585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4" name="直接连接符 123">
            <a:extLst>
              <a:ext uri="{FF2B5EF4-FFF2-40B4-BE49-F238E27FC236}">
                <a16:creationId xmlns:a16="http://schemas.microsoft.com/office/drawing/2014/main" xmlns="" id="{416B676D-4A32-4C29-B5AD-0A19D6019A4E}"/>
              </a:ext>
            </a:extLst>
          </p:cNvPr>
          <p:cNvCxnSpPr>
            <a:cxnSpLocks/>
          </p:cNvCxnSpPr>
          <p:nvPr/>
        </p:nvCxnSpPr>
        <p:spPr>
          <a:xfrm>
            <a:off x="6239560" y="6467550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矩形 124">
            <a:extLst>
              <a:ext uri="{FF2B5EF4-FFF2-40B4-BE49-F238E27FC236}">
                <a16:creationId xmlns:a16="http://schemas.microsoft.com/office/drawing/2014/main" xmlns="" id="{320CC2F4-DB3D-4A16-ABC1-D0B264074247}"/>
              </a:ext>
            </a:extLst>
          </p:cNvPr>
          <p:cNvSpPr/>
          <p:nvPr/>
        </p:nvSpPr>
        <p:spPr>
          <a:xfrm>
            <a:off x="6200825" y="6409946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30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126" name="组合 125">
            <a:extLst>
              <a:ext uri="{FF2B5EF4-FFF2-40B4-BE49-F238E27FC236}">
                <a16:creationId xmlns:a16="http://schemas.microsoft.com/office/drawing/2014/main" xmlns="" id="{3AFBEDAC-C602-4C8B-83EF-99D0F4C656D3}"/>
              </a:ext>
            </a:extLst>
          </p:cNvPr>
          <p:cNvGrpSpPr/>
          <p:nvPr/>
        </p:nvGrpSpPr>
        <p:grpSpPr>
          <a:xfrm>
            <a:off x="6214954" y="6133716"/>
            <a:ext cx="411062" cy="117429"/>
            <a:chOff x="3141103" y="1447938"/>
            <a:chExt cx="350201" cy="114043"/>
          </a:xfrm>
        </p:grpSpPr>
        <p:cxnSp>
          <p:nvCxnSpPr>
            <p:cNvPr id="127" name="直接连接符 126">
              <a:extLst>
                <a:ext uri="{FF2B5EF4-FFF2-40B4-BE49-F238E27FC236}">
                  <a16:creationId xmlns:a16="http://schemas.microsoft.com/office/drawing/2014/main" xmlns="" id="{F39A0117-F85B-4F3B-9860-43CD817B5C1B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8" name="矩形 127">
              <a:extLst>
                <a:ext uri="{FF2B5EF4-FFF2-40B4-BE49-F238E27FC236}">
                  <a16:creationId xmlns:a16="http://schemas.microsoft.com/office/drawing/2014/main" xmlns="" id="{667F7821-203E-433F-A34D-07E39BF5B072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45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9" name="文本框 3">
            <a:extLst>
              <a:ext uri="{FF2B5EF4-FFF2-40B4-BE49-F238E27FC236}">
                <a16:creationId xmlns:a16="http://schemas.microsoft.com/office/drawing/2014/main" xmlns="" id="{786DD55D-B06D-4AF9-93B6-D8BB52F87DE5}"/>
              </a:ext>
            </a:extLst>
          </p:cNvPr>
          <p:cNvSpPr txBox="1"/>
          <p:nvPr/>
        </p:nvSpPr>
        <p:spPr>
          <a:xfrm>
            <a:off x="352118" y="290706"/>
            <a:ext cx="8867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Figure2A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108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18</Words>
  <Application>Microsoft Office PowerPoint</Application>
  <PresentationFormat>A4 纸张(210x297 毫米)</PresentationFormat>
  <Paragraphs>18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li_bochuan@126.com</dc:creator>
  <cp:lastModifiedBy>Administrator</cp:lastModifiedBy>
  <cp:revision>8</cp:revision>
  <dcterms:created xsi:type="dcterms:W3CDTF">2021-12-10T02:30:16Z</dcterms:created>
  <dcterms:modified xsi:type="dcterms:W3CDTF">2021-12-11T02:52:44Z</dcterms:modified>
</cp:coreProperties>
</file>